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DE67-CBA8-4A91-BC7D-CE1813FA43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400D saws team results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906EC-DCAD-4B6B-AF06-A6DB9C90A6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Jordan </a:t>
            </a:r>
            <a:r>
              <a:rPr lang="en-US" dirty="0" err="1"/>
              <a:t>hsu</a:t>
            </a:r>
            <a:endParaRPr lang="en-US" dirty="0"/>
          </a:p>
          <a:p>
            <a:r>
              <a:rPr lang="en-US" dirty="0"/>
              <a:t>Hub results update</a:t>
            </a:r>
          </a:p>
        </p:txBody>
      </p:sp>
    </p:spTree>
    <p:extLst>
      <p:ext uri="{BB962C8B-B14F-4D97-AF65-F5344CB8AC3E}">
        <p14:creationId xmlns:p14="http://schemas.microsoft.com/office/powerpoint/2010/main" val="20712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5E681-BDB3-48F8-9980-F105B318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THE HUB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8F7FEA-8BA9-4BC3-8941-93E726815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008" t="8750" r="14447"/>
          <a:stretch/>
        </p:blipFill>
        <p:spPr>
          <a:xfrm rot="5400000">
            <a:off x="7686022" y="3010991"/>
            <a:ext cx="2974638" cy="401104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F839DF-6288-4F0F-8AA2-B3E56215F8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38" r="15854"/>
          <a:stretch/>
        </p:blipFill>
        <p:spPr>
          <a:xfrm rot="5400000">
            <a:off x="7727227" y="-152520"/>
            <a:ext cx="3078248" cy="3825026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FD93C92-BD5A-4E0F-96F7-29979A6B16D9}"/>
              </a:ext>
            </a:extLst>
          </p:cNvPr>
          <p:cNvSpPr txBox="1">
            <a:spLocks/>
          </p:cNvSpPr>
          <p:nvPr/>
        </p:nvSpPr>
        <p:spPr>
          <a:xfrm>
            <a:off x="1141412" y="2249487"/>
            <a:ext cx="5632875" cy="354171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Consists of breakouts for motor driver (x2), real time clock (x1), and an </a:t>
            </a:r>
            <a:r>
              <a:rPr lang="el-GR" dirty="0"/>
              <a:t>μ</a:t>
            </a:r>
            <a:r>
              <a:rPr lang="en-US" dirty="0"/>
              <a:t>SD card reader (x1)</a:t>
            </a:r>
          </a:p>
          <a:p>
            <a:r>
              <a:rPr lang="en-US" dirty="0"/>
              <a:t>Includes pin for externally mounted sensors: UV, humidity/temperature/pressure, and photo sensor</a:t>
            </a:r>
          </a:p>
          <a:p>
            <a:r>
              <a:rPr lang="en-US" dirty="0"/>
              <a:t>Includes a motor voltage input</a:t>
            </a:r>
          </a:p>
        </p:txBody>
      </p:sp>
    </p:spTree>
    <p:extLst>
      <p:ext uri="{BB962C8B-B14F-4D97-AF65-F5344CB8AC3E}">
        <p14:creationId xmlns:p14="http://schemas.microsoft.com/office/powerpoint/2010/main" val="2075118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CBEBB-0ED1-4A24-8A00-14103B49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Encountered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1E03F5-DC44-42F9-BDE0-F39160980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7267047" y="1700473"/>
            <a:ext cx="5425528" cy="405240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143FDD-B0BE-4BD2-B9C3-D2B8A30FAB34}"/>
              </a:ext>
            </a:extLst>
          </p:cNvPr>
          <p:cNvSpPr txBox="1">
            <a:spLocks/>
          </p:cNvSpPr>
          <p:nvPr/>
        </p:nvSpPr>
        <p:spPr>
          <a:xfrm>
            <a:off x="1141412" y="2249487"/>
            <a:ext cx="662454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Needed to find ways to connect the externally mounted sensors to the hub</a:t>
            </a:r>
          </a:p>
          <a:p>
            <a:r>
              <a:rPr lang="en-US" dirty="0"/>
              <a:t>Need to make sure the connections from the externally mounted sensors do not get tangled when the panel rotates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57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A9762-A7C1-49E6-8253-D63BF430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578476-3041-4097-9A47-E0E0F45E1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6737864" y="1363281"/>
            <a:ext cx="5885438" cy="439591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873839E-BD85-463A-93BF-280877CB9636}"/>
              </a:ext>
            </a:extLst>
          </p:cNvPr>
          <p:cNvSpPr txBox="1">
            <a:spLocks/>
          </p:cNvSpPr>
          <p:nvPr/>
        </p:nvSpPr>
        <p:spPr>
          <a:xfrm>
            <a:off x="1141413" y="2249487"/>
            <a:ext cx="604499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Decided to create our own wires, the standard ones found were too short</a:t>
            </a:r>
          </a:p>
          <a:p>
            <a:r>
              <a:rPr lang="en-US" dirty="0"/>
              <a:t>Some wires are stranded, while the others were solid (ran out of stranded wires)</a:t>
            </a:r>
          </a:p>
        </p:txBody>
      </p:sp>
    </p:spTree>
    <p:extLst>
      <p:ext uri="{BB962C8B-B14F-4D97-AF65-F5344CB8AC3E}">
        <p14:creationId xmlns:p14="http://schemas.microsoft.com/office/powerpoint/2010/main" val="978200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D9802-271E-4F2C-BE99-99951BFE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progress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8F21C-757A-4BEA-AB23-239DADA81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9920" y="2004790"/>
            <a:ext cx="4722282" cy="3541712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CA34D11-90F0-4F06-A87A-F2DA4CE048B0}"/>
              </a:ext>
            </a:extLst>
          </p:cNvPr>
          <p:cNvSpPr txBox="1">
            <a:spLocks/>
          </p:cNvSpPr>
          <p:nvPr/>
        </p:nvSpPr>
        <p:spPr>
          <a:xfrm>
            <a:off x="5834130" y="2249487"/>
            <a:ext cx="5213281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Currently we are working on implementing an app (</a:t>
            </a:r>
            <a:r>
              <a:rPr lang="en-US" dirty="0" err="1"/>
              <a:t>Blynk</a:t>
            </a:r>
            <a:r>
              <a:rPr lang="en-US" dirty="0"/>
              <a:t>) that can receive sensor data from our Bluetooth device</a:t>
            </a:r>
          </a:p>
          <a:p>
            <a:r>
              <a:rPr lang="en-US" dirty="0"/>
              <a:t>Testing of the hub</a:t>
            </a:r>
          </a:p>
          <a:p>
            <a:r>
              <a:rPr lang="en-US" dirty="0"/>
              <a:t>How </a:t>
            </a:r>
            <a:r>
              <a:rPr lang="en-US" dirty="0" err="1"/>
              <a:t>Blynk</a:t>
            </a:r>
            <a:r>
              <a:rPr lang="en-US" dirty="0"/>
              <a:t> works</a:t>
            </a:r>
          </a:p>
        </p:txBody>
      </p:sp>
    </p:spTree>
    <p:extLst>
      <p:ext uri="{BB962C8B-B14F-4D97-AF65-F5344CB8AC3E}">
        <p14:creationId xmlns:p14="http://schemas.microsoft.com/office/powerpoint/2010/main" val="27456810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158</TotalTime>
  <Words>156</Words>
  <Application>Microsoft Office PowerPoint</Application>
  <PresentationFormat>Widescreen</PresentationFormat>
  <Paragraphs>17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Trebuchet MS</vt:lpstr>
      <vt:lpstr>Tw Cen MT</vt:lpstr>
      <vt:lpstr>Circuit</vt:lpstr>
      <vt:lpstr>400D saws team results presentation</vt:lpstr>
      <vt:lpstr>THE HUB</vt:lpstr>
      <vt:lpstr>Issues Encountered</vt:lpstr>
      <vt:lpstr>Solutions</vt:lpstr>
      <vt:lpstr>In progress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400D saws team results presentation</dc:title>
  <dc:creator>Jordan Hsu</dc:creator>
  <cp:lastModifiedBy>Jordan Hsu</cp:lastModifiedBy>
  <cp:revision>10</cp:revision>
  <dcterms:created xsi:type="dcterms:W3CDTF">2017-11-29T02:25:37Z</dcterms:created>
  <dcterms:modified xsi:type="dcterms:W3CDTF">2017-11-29T20:03:47Z</dcterms:modified>
</cp:coreProperties>
</file>

<file path=docProps/thumbnail.jpeg>
</file>